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0" r:id="rId5"/>
    <p:sldId id="269" r:id="rId6"/>
    <p:sldId id="267" r:id="rId7"/>
    <p:sldId id="266" r:id="rId8"/>
    <p:sldId id="264" r:id="rId9"/>
    <p:sldId id="265" r:id="rId10"/>
    <p:sldId id="268" r:id="rId11"/>
    <p:sldId id="271" r:id="rId12"/>
    <p:sldId id="272" r:id="rId13"/>
    <p:sldId id="276" r:id="rId14"/>
    <p:sldId id="278" r:id="rId15"/>
    <p:sldId id="281" r:id="rId16"/>
    <p:sldId id="274" r:id="rId17"/>
    <p:sldId id="279" r:id="rId18"/>
    <p:sldId id="28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maxresdefault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8960995" cy="504056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bru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170" y="1052736"/>
            <a:ext cx="8506366" cy="5688632"/>
          </a:xfrm>
        </p:spPr>
      </p:pic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esktop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4227832" cy="4752528"/>
          </a:xfrm>
        </p:spPr>
      </p:pic>
      <p:pic>
        <p:nvPicPr>
          <p:cNvPr id="9" name="Содержимое 8" descr="deskt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26499" y="1988840"/>
            <a:ext cx="4887571" cy="3744416"/>
          </a:xfrm>
        </p:spPr>
      </p:pic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muhayye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99584" cy="3456384"/>
          </a:xfrm>
        </p:spPr>
      </p:pic>
      <p:pic>
        <p:nvPicPr>
          <p:cNvPr id="10" name="Содержимое 9" descr="s12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43400" y="3341610"/>
            <a:ext cx="5400600" cy="3516390"/>
          </a:xfrm>
        </p:spPr>
      </p:pic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a86fa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266928" cy="5232390"/>
          </a:xfrm>
        </p:spPr>
      </p:pic>
      <p:pic>
        <p:nvPicPr>
          <p:cNvPr id="10" name="Содержимое 9" descr="5dfdfhdf.jpg.pagespeed.ce.o5UN2Eb2m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5365"/>
          <a:stretch>
            <a:fillRect/>
          </a:stretch>
        </p:blipFill>
        <p:spPr>
          <a:xfrm>
            <a:off x="5292080" y="1218479"/>
            <a:ext cx="3851920" cy="5113142"/>
          </a:xfrm>
        </p:spPr>
      </p:pic>
    </p:spTree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1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579078" cy="3168352"/>
          </a:xfrm>
        </p:spPr>
      </p:pic>
      <p:pic>
        <p:nvPicPr>
          <p:cNvPr id="7" name="Содержимое 6" descr="30451_toward-freedo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88640"/>
            <a:ext cx="4224207" cy="3096344"/>
          </a:xfrm>
        </p:spPr>
      </p:pic>
      <p:pic>
        <p:nvPicPr>
          <p:cNvPr id="8" name="Содержимое 12" descr="158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7200" y="3356992"/>
            <a:ext cx="5960521" cy="3349813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bru-sova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801" y="1600200"/>
            <a:ext cx="3879397" cy="4525963"/>
          </a:xfrm>
        </p:spPr>
      </p:pic>
      <p:pic>
        <p:nvPicPr>
          <p:cNvPr id="6" name="Содержимое 5" descr="desktop_ite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2604" y="1600200"/>
            <a:ext cx="3089792" cy="4525963"/>
          </a:xfrm>
        </p:spPr>
      </p:pic>
    </p:spTree>
  </p:cSld>
  <p:clrMapOvr>
    <a:masterClrMapping/>
  </p:clrMapOvr>
  <p:transition spd="slow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62Yle1PS-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1766" y="116632"/>
            <a:ext cx="4138354" cy="2987289"/>
          </a:xfrm>
        </p:spPr>
      </p:pic>
      <p:pic>
        <p:nvPicPr>
          <p:cNvPr id="9" name="Содержимое 8" descr="5923_ab570958e136a197c02fa3d3a3c4f34e1fec1_ma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16632"/>
            <a:ext cx="4038600" cy="2917889"/>
          </a:xfrm>
        </p:spPr>
      </p:pic>
      <p:pic>
        <p:nvPicPr>
          <p:cNvPr id="10" name="Содержимое 4" descr="эбру-свадебное.png"/>
          <p:cNvPicPr>
            <a:picLocks noChangeAspect="1"/>
          </p:cNvPicPr>
          <p:nvPr/>
        </p:nvPicPr>
        <p:blipFill>
          <a:blip r:embed="rId4" cstate="print"/>
          <a:srcRect r="43239"/>
          <a:stretch>
            <a:fillRect/>
          </a:stretch>
        </p:blipFill>
        <p:spPr>
          <a:xfrm>
            <a:off x="1619672" y="2996952"/>
            <a:ext cx="5371972" cy="3717032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0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1" y="116632"/>
            <a:ext cx="4704523" cy="3528392"/>
          </a:xfrm>
        </p:spPr>
      </p:pic>
      <p:pic>
        <p:nvPicPr>
          <p:cNvPr id="7" name="Содержимое 10" descr="29155455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898276"/>
            <a:ext cx="4828932" cy="3959724"/>
          </a:xfrm>
          <a:prstGeom prst="rect">
            <a:avLst/>
          </a:prstGeom>
        </p:spPr>
      </p:pic>
      <p:pic>
        <p:nvPicPr>
          <p:cNvPr id="5" name="Содержимое 4" descr="ebru_risovaniepovode_nov2016_2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427984" y="0"/>
            <a:ext cx="4398640" cy="3259393"/>
          </a:xfrm>
        </p:spPr>
      </p:pic>
    </p:spTree>
  </p:cSld>
  <p:clrMapOvr>
    <a:masterClrMapping/>
  </p:clrMapOvr>
  <p:transition spd="slow"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586dcf75a8ebdf8e9991e694eq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896544" cy="3672408"/>
          </a:xfrm>
        </p:spPr>
      </p:pic>
      <p:pic>
        <p:nvPicPr>
          <p:cNvPr id="8" name="Содержимое 7" descr="Ebru--risovanie-na-vod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996952"/>
            <a:ext cx="5020527" cy="3681720"/>
          </a:xfrm>
        </p:spPr>
      </p:pic>
    </p:spTree>
  </p:cSld>
  <p:clrMapOvr>
    <a:masterClrMapping/>
  </p:clrMapOvr>
  <p:transition spd="slow"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" name="Содержимое 16" descr="общая го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6191" y="1600200"/>
            <a:ext cx="6671618" cy="4525963"/>
          </a:xfrm>
        </p:spPr>
      </p:pic>
      <p:sp>
        <p:nvSpPr>
          <p:cNvPr id="18" name="Прямоугольник 17"/>
          <p:cNvSpPr/>
          <p:nvPr/>
        </p:nvSpPr>
        <p:spPr>
          <a:xfrm>
            <a:off x="624611" y="260648"/>
            <a:ext cx="78947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«Давайте жить дружно!»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86112359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79775" cy="6284831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maxresdefault (5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852936"/>
            <a:ext cx="6528723" cy="3672407"/>
          </a:xfrm>
        </p:spPr>
      </p:pic>
      <p:pic>
        <p:nvPicPr>
          <p:cNvPr id="7" name="Содержимое 6" descr="_гл17.jpe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176464" cy="5209590"/>
          </a:xfrm>
        </p:spPr>
      </p:pic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2929" y="137700"/>
            <a:ext cx="5585416" cy="6720300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eb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71" y="1340768"/>
            <a:ext cx="9042865" cy="5184576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bru_mart_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594120" y="1106287"/>
            <a:ext cx="6048672" cy="4645425"/>
          </a:xfrm>
        </p:spPr>
      </p:pic>
      <p:pic>
        <p:nvPicPr>
          <p:cNvPr id="7" name="Содержимое 6" descr="ebru-mk-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39" y="692696"/>
            <a:ext cx="4133783" cy="5721499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bru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217" y="1268760"/>
            <a:ext cx="8938923" cy="5184576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Содержимое 15" descr="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852936"/>
            <a:ext cx="5589522" cy="3717032"/>
          </a:xfrm>
        </p:spPr>
      </p:pic>
      <p:pic>
        <p:nvPicPr>
          <p:cNvPr id="15" name="Содержимое 14" descr="618326_larg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34467" cy="4824536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bru_fotoebru_2017_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911120" cy="3096344"/>
          </a:xfrm>
        </p:spPr>
      </p:pic>
      <p:pic>
        <p:nvPicPr>
          <p:cNvPr id="9" name="Содержимое 8" descr="ebru_photo_08_044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15816" y="3140968"/>
            <a:ext cx="5842992" cy="3548235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Мастер-класс — нетрадиционная техника рисования «Эбру» </dc:title>
  <dc:creator>Администратор</dc:creator>
  <cp:lastModifiedBy>DNA7 X86</cp:lastModifiedBy>
  <cp:revision>7</cp:revision>
  <dcterms:created xsi:type="dcterms:W3CDTF">2018-01-22T18:02:48Z</dcterms:created>
  <dcterms:modified xsi:type="dcterms:W3CDTF">2018-03-18T16:24:46Z</dcterms:modified>
</cp:coreProperties>
</file>